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1E53-0E24-43BD-AE00-2632439764B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78B7-D04A-4750-8E12-B3651BAFE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lo Ver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mcgladm</dc:creator>
  <cp:lastModifiedBy>mcgladm</cp:lastModifiedBy>
  <cp:revision>1</cp:revision>
  <dcterms:created xsi:type="dcterms:W3CDTF">2011-11-29T19:51:53Z</dcterms:created>
  <dcterms:modified xsi:type="dcterms:W3CDTF">2011-11-29T19:52:47Z</dcterms:modified>
</cp:coreProperties>
</file>